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87" r:id="rId22"/>
    <p:sldId id="277" r:id="rId23"/>
    <p:sldId id="288" r:id="rId24"/>
    <p:sldId id="278" r:id="rId25"/>
    <p:sldId id="279" r:id="rId26"/>
    <p:sldId id="280" r:id="rId27"/>
    <p:sldId id="281" r:id="rId28"/>
    <p:sldId id="282" r:id="rId29"/>
    <p:sldId id="289" r:id="rId30"/>
    <p:sldId id="284" r:id="rId31"/>
    <p:sldId id="283" r:id="rId32"/>
    <p:sldId id="285" r:id="rId33"/>
    <p:sldId id="286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98EA47-B5D3-482C-A74D-8FCCF1EA8DE7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2A77EE-B5B3-46C0-B228-BF2F2038D4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28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E2E4-BCC1-4542-96FF-2AA407EC5BE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6301F-C9D0-4437-AB12-4DAF7A5DDF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E2E4-BCC1-4542-96FF-2AA407EC5BE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6301F-C9D0-4437-AB12-4DAF7A5DDF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E2E4-BCC1-4542-96FF-2AA407EC5BE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6301F-C9D0-4437-AB12-4DAF7A5DDF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E2E4-BCC1-4542-96FF-2AA407EC5BE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6301F-C9D0-4437-AB12-4DAF7A5DDF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E2E4-BCC1-4542-96FF-2AA407EC5BE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6301F-C9D0-4437-AB12-4DAF7A5DDF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E2E4-BCC1-4542-96FF-2AA407EC5BE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6301F-C9D0-4437-AB12-4DAF7A5DDF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E2E4-BCC1-4542-96FF-2AA407EC5BE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6301F-C9D0-4437-AB12-4DAF7A5DDF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E2E4-BCC1-4542-96FF-2AA407EC5BE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6301F-C9D0-4437-AB12-4DAF7A5DDF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E2E4-BCC1-4542-96FF-2AA407EC5BE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6301F-C9D0-4437-AB12-4DAF7A5DDF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E2E4-BCC1-4542-96FF-2AA407EC5BE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6301F-C9D0-4437-AB12-4DAF7A5DDF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E2E4-BCC1-4542-96FF-2AA407EC5BE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6301F-C9D0-4437-AB12-4DAF7A5DDFA2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5AFFE2E4-BCC1-4542-96FF-2AA407EC5BE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9BB6301F-C9D0-4437-AB12-4DAF7A5DDFA2}" type="slidenum">
              <a:rPr lang="ru-RU" smtClean="0"/>
              <a:t>‹#›</a:t>
            </a:fld>
            <a:endParaRPr lang="ru-RU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965312" y="-531440"/>
            <a:ext cx="8197300" cy="2232248"/>
          </a:xfrm>
        </p:spPr>
        <p:txBody>
          <a:bodyPr/>
          <a:lstStyle/>
          <a:p>
            <a:r>
              <a:rPr lang="ru-RU" sz="3600" b="1" smtClean="0">
                <a:latin typeface="+mn-lt"/>
              </a:rPr>
              <a:t/>
            </a:r>
            <a:br>
              <a:rPr lang="ru-RU" sz="3600" b="1" smtClean="0">
                <a:latin typeface="+mn-lt"/>
              </a:rPr>
            </a:br>
            <a:r>
              <a:rPr lang="ru-RU" sz="3600" b="1">
                <a:latin typeface="+mn-lt"/>
              </a:rPr>
              <a:t> </a:t>
            </a:r>
            <a:r>
              <a:rPr lang="ru-RU" sz="3600" b="1" smtClean="0">
                <a:latin typeface="+mn-lt"/>
              </a:rPr>
              <a:t>       </a:t>
            </a:r>
            <a:endParaRPr lang="ru-RU" sz="3600" b="1" dirty="0">
              <a:latin typeface="+mn-lt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39552" y="404664"/>
            <a:ext cx="7992888" cy="187220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             ШУС «Лидер»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Жизнь Егоркинской средней школы</a:t>
            </a: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510" y="2420887"/>
            <a:ext cx="7236296" cy="3973751"/>
          </a:xfrm>
          <a:prstGeom prst="rect">
            <a:avLst/>
          </a:prstGeom>
          <a:ln/>
          <a:effectLst>
            <a:outerShdw blurRad="40005" dist="22984" dir="5400000" rotWithShape="0">
              <a:srgbClr val="000000">
                <a:alpha val="45000"/>
              </a:srgbClr>
            </a:outerShdw>
            <a:softEdge rad="63500"/>
          </a:effectLst>
          <a:scene3d>
            <a:camera prst="obliqueBottomLeft"/>
            <a:lightRig rig="balanced" dir="tr"/>
          </a:scene3d>
          <a:sp3d prstMaterial="matte">
            <a:bevelT w="19050" h="3810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9289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28">
        <p14:ferris dir="l"/>
      </p:transition>
    </mc:Choice>
    <mc:Fallback xmlns="">
      <p:transition spd="slow" advTm="592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527008"/>
            <a:ext cx="7632848" cy="585432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63280" y="1809749"/>
            <a:ext cx="3941167" cy="405130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974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3919">
        <p14:vortex dir="r"/>
      </p:transition>
    </mc:Choice>
    <mc:Fallback xmlns="">
      <p:transition spd="slow" advTm="391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-171400"/>
            <a:ext cx="5688632" cy="1185861"/>
          </a:xfrm>
        </p:spPr>
        <p:txBody>
          <a:bodyPr/>
          <a:lstStyle/>
          <a:p>
            <a:r>
              <a:rPr lang="ru-RU" sz="2800" dirty="0" smtClean="0"/>
              <a:t>Мероприятия у младших классов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340768"/>
            <a:ext cx="7200800" cy="531686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346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914">
        <p14:reveal/>
      </p:transition>
    </mc:Choice>
    <mc:Fallback xmlns="">
      <p:transition spd="slow" advTm="391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617" y="0"/>
            <a:ext cx="6012160" cy="45091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848" y="2254560"/>
            <a:ext cx="5940152" cy="4941168"/>
          </a:xfrm>
          <a:prstGeom prst="ellipse">
            <a:avLst/>
          </a:prstGeom>
          <a:ln w="127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05644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647">
        <p14:prism/>
      </p:transition>
    </mc:Choice>
    <mc:Fallback xmlns="">
      <p:transition spd="slow" advTm="364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220072" cy="39150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5882" y="2636912"/>
            <a:ext cx="5628117" cy="422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39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4207">
        <p14:flythrough/>
      </p:transition>
    </mc:Choice>
    <mc:Fallback xmlns="">
      <p:transition spd="slow" advTm="42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Спорт-наша жизнь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1628800"/>
            <a:ext cx="7056784" cy="4796505"/>
          </a:xfrm>
        </p:spPr>
      </p:pic>
    </p:spTree>
    <p:extLst>
      <p:ext uri="{BB962C8B-B14F-4D97-AF65-F5344CB8AC3E}">
        <p14:creationId xmlns:p14="http://schemas.microsoft.com/office/powerpoint/2010/main" val="391500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238">
        <p14:ripple/>
      </p:transition>
    </mc:Choice>
    <mc:Fallback xmlns="">
      <p:transition spd="slow" advTm="423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59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4297">
        <p:circle/>
      </p:transition>
    </mc:Choice>
    <mc:Fallback xmlns="">
      <p:transition spd="slow" advTm="4297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2564904"/>
            <a:ext cx="5724129" cy="42930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5831" y="10019"/>
            <a:ext cx="5351579" cy="401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08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5073">
        <p14:glitter pattern="hexagon"/>
      </p:transition>
    </mc:Choice>
    <mc:Fallback xmlns="">
      <p:transition spd="slow" advTm="507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5148064" cy="38610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894" y="2708920"/>
            <a:ext cx="5532106" cy="414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07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178">
        <p:fade/>
      </p:transition>
    </mc:Choice>
    <mc:Fallback xmlns="">
      <p:transition spd="med" advTm="617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Растим патриотов России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628799"/>
            <a:ext cx="8208912" cy="5032559"/>
          </a:xfrm>
        </p:spPr>
      </p:pic>
    </p:spTree>
    <p:extLst>
      <p:ext uri="{BB962C8B-B14F-4D97-AF65-F5344CB8AC3E}">
        <p14:creationId xmlns:p14="http://schemas.microsoft.com/office/powerpoint/2010/main" val="383513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5767">
        <p14:flip dir="r"/>
      </p:transition>
    </mc:Choice>
    <mc:Fallback xmlns="">
      <p:transition spd="slow" advTm="576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8640"/>
            <a:ext cx="9144000" cy="645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66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5716">
        <p:circle/>
      </p:transition>
    </mc:Choice>
    <mc:Fallback xmlns="">
      <p:transition spd="slow" advTm="5716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3481387" cy="1113254"/>
          </a:xfrm>
        </p:spPr>
        <p:txBody>
          <a:bodyPr>
            <a:noAutofit/>
          </a:bodyPr>
          <a:lstStyle/>
          <a:p>
            <a:r>
              <a:rPr lang="ru-RU" sz="4400" b="1" i="1" spc="3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Осенний бал</a:t>
            </a:r>
            <a:endParaRPr lang="ru-RU" sz="4400" b="1" i="1" spc="300" dirty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59832" y="620688"/>
            <a:ext cx="5940152" cy="5940152"/>
          </a:xfrm>
        </p:spPr>
      </p:pic>
      <p:sp>
        <p:nvSpPr>
          <p:cNvPr id="6" name="TextBox 5"/>
          <p:cNvSpPr txBox="1"/>
          <p:nvPr/>
        </p:nvSpPr>
        <p:spPr>
          <a:xfrm>
            <a:off x="-828600" y="41490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526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5527">
        <p14:warp dir="in"/>
      </p:transition>
    </mc:Choice>
    <mc:Fallback xmlns="">
      <p:transition spd="slow" advTm="552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8640"/>
            <a:ext cx="9144000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51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70">
        <p14:ferris dir="l"/>
      </p:transition>
    </mc:Choice>
    <mc:Fallback xmlns="">
      <p:transition spd="slow" advTm="677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038853"/>
      </p:ext>
    </p:extLst>
  </p:cSld>
  <p:clrMapOvr>
    <a:masterClrMapping/>
  </p:clrMapOvr>
  <p:transition spd="slow" advTm="3821"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116632"/>
            <a:ext cx="6624228" cy="44161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39" y="3429000"/>
            <a:ext cx="4211959" cy="3158969"/>
          </a:xfrm>
          <a:prstGeom prst="snip2DiagRect">
            <a:avLst>
              <a:gd name="adj1" fmla="val 841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19350305"/>
      </p:ext>
    </p:extLst>
  </p:cSld>
  <p:clrMapOvr>
    <a:masterClrMapping/>
  </p:clrMapOvr>
  <p:transition spd="slow" advTm="5876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0" y="0"/>
            <a:ext cx="70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48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7325">
        <p14:prism/>
      </p:transition>
    </mc:Choice>
    <mc:Fallback xmlns="">
      <p:transition spd="slow" advTm="73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404664"/>
            <a:ext cx="7125113" cy="924475"/>
          </a:xfrm>
        </p:spPr>
        <p:txBody>
          <a:bodyPr/>
          <a:lstStyle/>
          <a:p>
            <a:r>
              <a:rPr lang="ru-RU" dirty="0" smtClean="0"/>
              <a:t>День Победы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1806574"/>
            <a:ext cx="7416824" cy="4718770"/>
          </a:xfrm>
        </p:spPr>
      </p:pic>
    </p:spTree>
    <p:extLst>
      <p:ext uri="{BB962C8B-B14F-4D97-AF65-F5344CB8AC3E}">
        <p14:creationId xmlns:p14="http://schemas.microsoft.com/office/powerpoint/2010/main" val="389092060"/>
      </p:ext>
    </p:extLst>
  </p:cSld>
  <p:clrMapOvr>
    <a:masterClrMapping/>
  </p:clrMapOvr>
  <p:transition spd="slow" advTm="5014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0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4661">
        <p14:prism isContent="1" isInverted="1"/>
      </p:transition>
    </mc:Choice>
    <mc:Fallback xmlns="">
      <p:transition spd="slow" advTm="466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513048"/>
      </p:ext>
    </p:extLst>
  </p:cSld>
  <p:clrMapOvr>
    <a:masterClrMapping/>
  </p:clrMapOvr>
  <p:transition spd="slow" advTm="4851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7117178" cy="1468800"/>
          </a:xfrm>
        </p:spPr>
        <p:txBody>
          <a:bodyPr/>
          <a:lstStyle/>
          <a:p>
            <a:r>
              <a:rPr lang="en-US" sz="4000" dirty="0"/>
              <a:t>S</a:t>
            </a:r>
            <a:r>
              <a:rPr lang="ru-RU" sz="4000" dirty="0"/>
              <a:t>а</a:t>
            </a:r>
            <a:r>
              <a:rPr lang="en-US" sz="4000" dirty="0"/>
              <a:t>M</a:t>
            </a:r>
            <a:r>
              <a:rPr lang="ru-RU" sz="4000" dirty="0"/>
              <a:t>о</a:t>
            </a:r>
            <a:r>
              <a:rPr lang="en-US" sz="4000" dirty="0"/>
              <a:t>S</a:t>
            </a:r>
            <a:r>
              <a:rPr lang="ru-RU" sz="4000" dirty="0" err="1"/>
              <a:t>тоятельные</a:t>
            </a:r>
            <a:r>
              <a:rPr lang="ru-RU" sz="4000" dirty="0"/>
              <a:t> дети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556792"/>
            <a:ext cx="8460432" cy="508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21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35">
        <p14:ripple/>
      </p:transition>
    </mc:Choice>
    <mc:Fallback xmlns="">
      <p:transition spd="slow" advTm="303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4644008" cy="37890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28811"/>
            <a:ext cx="4499992" cy="37602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89041"/>
            <a:ext cx="4644007" cy="30689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7" y="3789041"/>
            <a:ext cx="4499992" cy="306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47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957">
        <p14:doors dir="vert"/>
      </p:transition>
    </mc:Choice>
    <mc:Fallback xmlns="">
      <p:transition spd="slow" advTm="495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02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5534">
        <p:cut/>
      </p:transition>
    </mc:Choice>
    <mc:Fallback xmlns="">
      <p:transition advTm="553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123080" cy="924475"/>
          </a:xfrm>
        </p:spPr>
        <p:txBody>
          <a:bodyPr/>
          <a:lstStyle/>
          <a:p>
            <a:r>
              <a:rPr lang="ru-RU" sz="4800" dirty="0" smtClean="0"/>
              <a:t>Вечеринка Дисней</a:t>
            </a:r>
            <a:endParaRPr lang="ru-RU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484784"/>
            <a:ext cx="3761270" cy="50150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40" y="1772816"/>
            <a:ext cx="3344862" cy="44598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2068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6902">
        <p14:flythrough/>
      </p:transition>
    </mc:Choice>
    <mc:Fallback xmlns="">
      <p:transition spd="slow" advTm="690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98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727">
        <p:fade/>
      </p:transition>
    </mc:Choice>
    <mc:Fallback xmlns="">
      <p:transition spd="med" advTm="672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644008" cy="34830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0472" y="31171"/>
            <a:ext cx="4533528" cy="34518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00146"/>
            <a:ext cx="4610472" cy="34578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3528" y="3400146"/>
            <a:ext cx="4610471" cy="345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18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8126">
        <p14:switch dir="r"/>
      </p:transition>
    </mc:Choice>
    <mc:Fallback xmlns="">
      <p:transition spd="slow" advTm="812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4572000" cy="3429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9" y="2"/>
            <a:ext cx="4572000" cy="3429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3429001"/>
            <a:ext cx="4571999" cy="34289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429000"/>
            <a:ext cx="4571999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50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6687">
        <p14:flythrough/>
      </p:transition>
    </mc:Choice>
    <mc:Fallback xmlns="">
      <p:transition spd="slow" advTm="668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052736"/>
            <a:ext cx="7117178" cy="3652637"/>
          </a:xfrm>
        </p:spPr>
        <p:txBody>
          <a:bodyPr/>
          <a:lstStyle/>
          <a:p>
            <a:r>
              <a:rPr lang="ru-RU" sz="8000" dirty="0" smtClean="0"/>
              <a:t>Спасибо за внимание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21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42"/>
    </mc:Choice>
    <mc:Fallback xmlns="">
      <p:transition spd="slow" advTm="7042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860" y="476672"/>
            <a:ext cx="7936579" cy="5710902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44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778">
        <p14:ripple/>
      </p:transition>
    </mc:Choice>
    <mc:Fallback xmlns="">
      <p:transition spd="slow" advTm="477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260648"/>
            <a:ext cx="8424936" cy="6318702"/>
          </a:xfrm>
          <a:solidFill>
            <a:schemeClr val="accent2">
              <a:lumMod val="20000"/>
              <a:lumOff val="80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bliqueTop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57859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52">
        <p14:prism isContent="1"/>
      </p:transition>
    </mc:Choice>
    <mc:Fallback xmlns="">
      <p:transition spd="slow" advTm="525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476672"/>
            <a:ext cx="7123080" cy="924475"/>
          </a:xfrm>
        </p:spPr>
        <p:txBody>
          <a:bodyPr/>
          <a:lstStyle/>
          <a:p>
            <a:r>
              <a:rPr lang="ru-RU" sz="4400" dirty="0" smtClean="0"/>
              <a:t>Новый год</a:t>
            </a:r>
            <a:endParaRPr lang="ru-RU" sz="4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340768"/>
            <a:ext cx="7632848" cy="49685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972397"/>
      </p:ext>
    </p:extLst>
  </p:cSld>
  <p:clrMapOvr>
    <a:masterClrMapping/>
  </p:clrMapOvr>
  <p:transition spd="slow" advTm="4813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234752"/>
            <a:ext cx="4764022" cy="35730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5098" y="3068960"/>
            <a:ext cx="5285365" cy="396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39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477">
        <p14:doors dir="vert"/>
      </p:transition>
    </mc:Choice>
    <mc:Fallback xmlns="">
      <p:transition spd="slow" advTm="44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8128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981">
        <p14:prism isContent="1" isInverted="1"/>
      </p:transition>
    </mc:Choice>
    <mc:Fallback xmlns="">
      <p:transition spd="slow" advTm="298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260648"/>
            <a:ext cx="4104456" cy="48245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1124744"/>
            <a:ext cx="4680520" cy="55172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4464377"/>
      </p:ext>
    </p:extLst>
  </p:cSld>
  <p:clrMapOvr>
    <a:masterClrMapping/>
  </p:clrMapOvr>
  <p:transition spd="slow" advTm="4430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utumn">
  <a:themeElements>
    <a:clrScheme name="Autumn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TM02455610[[fn=Осень]]</Template>
  <TotalTime>111</TotalTime>
  <Words>37</Words>
  <Application>Microsoft Office PowerPoint</Application>
  <PresentationFormat>Экран (4:3)</PresentationFormat>
  <Paragraphs>12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Autumn</vt:lpstr>
      <vt:lpstr>         </vt:lpstr>
      <vt:lpstr>Осенний бал</vt:lpstr>
      <vt:lpstr>Вечеринка Дисней</vt:lpstr>
      <vt:lpstr>Презентация PowerPoint</vt:lpstr>
      <vt:lpstr>Презентация PowerPoint</vt:lpstr>
      <vt:lpstr>Новый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Мероприятия у младших классов</vt:lpstr>
      <vt:lpstr>Презентация PowerPoint</vt:lpstr>
      <vt:lpstr>Презентация PowerPoint</vt:lpstr>
      <vt:lpstr>Спорт-наша жизнь</vt:lpstr>
      <vt:lpstr>Презентация PowerPoint</vt:lpstr>
      <vt:lpstr>Презентация PowerPoint</vt:lpstr>
      <vt:lpstr>Презентация PowerPoint</vt:lpstr>
      <vt:lpstr>Растим патриотов России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День Победы</vt:lpstr>
      <vt:lpstr>Презентация PowerPoint</vt:lpstr>
      <vt:lpstr>Презентация PowerPoint</vt:lpstr>
      <vt:lpstr>SаMоSтоятельные дети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«Егоркинская СОШ»</dc:title>
  <dc:creator>Толянчик</dc:creator>
  <cp:lastModifiedBy>comp-8</cp:lastModifiedBy>
  <cp:revision>15</cp:revision>
  <dcterms:created xsi:type="dcterms:W3CDTF">2015-11-17T14:05:39Z</dcterms:created>
  <dcterms:modified xsi:type="dcterms:W3CDTF">2015-11-23T05:46:14Z</dcterms:modified>
</cp:coreProperties>
</file>